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7"/>
  </p:notesMasterIdLst>
  <p:sldIdLst>
    <p:sldId id="257" r:id="rId3"/>
    <p:sldId id="349" r:id="rId4"/>
    <p:sldId id="346" r:id="rId5"/>
    <p:sldId id="363" r:id="rId6"/>
    <p:sldId id="350" r:id="rId7"/>
    <p:sldId id="351" r:id="rId8"/>
    <p:sldId id="361" r:id="rId9"/>
    <p:sldId id="354" r:id="rId10"/>
    <p:sldId id="355" r:id="rId11"/>
    <p:sldId id="353" r:id="rId12"/>
    <p:sldId id="364" r:id="rId13"/>
    <p:sldId id="365" r:id="rId14"/>
    <p:sldId id="366" r:id="rId15"/>
    <p:sldId id="356" r:id="rId16"/>
    <p:sldId id="359" r:id="rId17"/>
    <p:sldId id="360" r:id="rId18"/>
    <p:sldId id="357" r:id="rId19"/>
    <p:sldId id="358" r:id="rId20"/>
    <p:sldId id="362" r:id="rId21"/>
    <p:sldId id="340" r:id="rId22"/>
    <p:sldId id="352" r:id="rId23"/>
    <p:sldId id="263" r:id="rId24"/>
    <p:sldId id="338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1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2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6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3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olASfMs89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/meredithspalmer/snapshot-mountain-zebra/classify?reload=0&amp;workflow=1144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www.zooniverse.org/projects/meredithspalmer/snapshot-mountain-zebra/about/resear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S2: </a:t>
            </a:r>
            <a:r>
              <a:rPr lang="en-US" altLang="zh-CN" sz="2400" dirty="0"/>
              <a:t>Dataset Preparation: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Perfect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30 Mar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BCEB3-6252-7CEC-FFDE-B89A88B9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86" y="1632890"/>
            <a:ext cx="7319944" cy="3769483"/>
          </a:xfrm>
          <a:prstGeom prst="rect">
            <a:avLst/>
          </a:prstGeom>
        </p:spPr>
      </p:pic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過馬路人車爭道好危險交部研議行人兩段通行| 行的正義回響| 體檢行的正義| 陽光行動">
            <a:extLst>
              <a:ext uri="{FF2B5EF4-FFF2-40B4-BE49-F238E27FC236}">
                <a16:creationId xmlns:a16="http://schemas.microsoft.com/office/drawing/2014/main" id="{FC65D610-DF43-FD40-EEC2-886CA0B7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66" y="2152199"/>
            <a:ext cx="4381134" cy="29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2"/>
          <a:stretch/>
        </p:blipFill>
        <p:spPr bwMode="auto">
          <a:xfrm>
            <a:off x="5474384" y="1485899"/>
            <a:ext cx="236132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9"/>
          <a:stretch/>
        </p:blipFill>
        <p:spPr bwMode="auto">
          <a:xfrm>
            <a:off x="4208292" y="1698086"/>
            <a:ext cx="28114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check symbol">
            <a:extLst>
              <a:ext uri="{FF2B5EF4-FFF2-40B4-BE49-F238E27FC236}">
                <a16:creationId xmlns:a16="http://schemas.microsoft.com/office/drawing/2014/main" id="{64607462-09B3-0F31-FAD6-41B9D2B3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1016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228FE-18CE-5B55-46EF-A540664A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10" y="1623326"/>
            <a:ext cx="6028006" cy="39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1CCFFF0-E99F-053C-E4AF-BB044CD7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69" y="1328370"/>
            <a:ext cx="4579034" cy="45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E6A89E27-C206-0C9C-1B38-82D56782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28435-DA1B-0E88-E63A-B45A559B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6" y="1614343"/>
            <a:ext cx="3867811" cy="36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in">
            <a:extLst>
              <a:ext uri="{FF2B5EF4-FFF2-40B4-BE49-F238E27FC236}">
                <a16:creationId xmlns:a16="http://schemas.microsoft.com/office/drawing/2014/main" id="{3B0ACEBA-81E1-88AD-2561-C20C0DA8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82" y="1447946"/>
            <a:ext cx="771534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ECE49-7416-111A-9AB3-403EF482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65" y="2165883"/>
            <a:ext cx="2854643" cy="25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19</a:t>
            </a:fld>
            <a:endParaRPr lang="en-US" dirty="0"/>
          </a:p>
        </p:txBody>
      </p:sp>
      <p:pic>
        <p:nvPicPr>
          <p:cNvPr id="11266" name="Picture 2" descr="Singapore 1 Dollar 2013 Coin">
            <a:extLst>
              <a:ext uri="{FF2B5EF4-FFF2-40B4-BE49-F238E27FC236}">
                <a16:creationId xmlns:a16="http://schemas.microsoft.com/office/drawing/2014/main" id="{FE4793DD-4D51-88DB-B4FC-01331CC6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49" y="2108982"/>
            <a:ext cx="3247365" cy="32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9DB435AA-29EA-7E12-381B-B96F5312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0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1760-B0B5-4911-8971-41177BA1903C}"/>
              </a:ext>
            </a:extLst>
          </p:cNvPr>
          <p:cNvSpPr txBox="1"/>
          <p:nvPr/>
        </p:nvSpPr>
        <p:spPr>
          <a:xfrm>
            <a:off x="825501" y="1154097"/>
            <a:ext cx="625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Person Protection Equipment (hats, goggles and vests)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8ECB-2159-D864-97C6-AD2931A99E7E}"/>
              </a:ext>
            </a:extLst>
          </p:cNvPr>
          <p:cNvSpPr txBox="1"/>
          <p:nvPr/>
        </p:nvSpPr>
        <p:spPr>
          <a:xfrm>
            <a:off x="825502" y="3741057"/>
            <a:ext cx="318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Coins (5 cents, 1 dollar and 50 cents, etc.)</a:t>
            </a:r>
          </a:p>
        </p:txBody>
      </p:sp>
      <p:pic>
        <p:nvPicPr>
          <p:cNvPr id="4098" name="Picture 2" descr="Set of 30 Smallest and Different Coins from All Over The World : Amazon.sg:  Toys">
            <a:extLst>
              <a:ext uri="{FF2B5EF4-FFF2-40B4-BE49-F238E27FC236}">
                <a16:creationId xmlns:a16="http://schemas.microsoft.com/office/drawing/2014/main" id="{D43EE16B-B35F-0326-D77A-F0B580E3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1" y="4529672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Best Safety Glasses for Construction Workers (Including Goggles and  Side Shields)">
            <a:extLst>
              <a:ext uri="{FF2B5EF4-FFF2-40B4-BE49-F238E27FC236}">
                <a16:creationId xmlns:a16="http://schemas.microsoft.com/office/drawing/2014/main" id="{56C2B445-3419-F600-9D7C-5B34947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5" y="1523429"/>
            <a:ext cx="2333625" cy="1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D7C2C-4AA3-1ACC-134F-2451B8D76C8A}"/>
              </a:ext>
            </a:extLst>
          </p:cNvPr>
          <p:cNvSpPr txBox="1"/>
          <p:nvPr/>
        </p:nvSpPr>
        <p:spPr>
          <a:xfrm>
            <a:off x="7282887" y="1154097"/>
            <a:ext cx="45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Recyclables (Cans, Bottles, 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D08D3-55F3-A880-C882-33B1D49E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87" y="1558029"/>
            <a:ext cx="4028104" cy="2017306"/>
          </a:xfrm>
          <a:prstGeom prst="rect">
            <a:avLst/>
          </a:prstGeom>
        </p:spPr>
      </p:pic>
      <p:pic>
        <p:nvPicPr>
          <p:cNvPr id="4102" name="Picture 6" descr="Do Pedestrians Always Have the Right-of-Way in Arizona?">
            <a:extLst>
              <a:ext uri="{FF2B5EF4-FFF2-40B4-BE49-F238E27FC236}">
                <a16:creationId xmlns:a16="http://schemas.microsoft.com/office/drawing/2014/main" id="{942904B2-480B-E953-496C-2520B5A6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32" y="4234649"/>
            <a:ext cx="2946171" cy="22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07337-2C84-C04D-D984-70150A2BDD7F}"/>
              </a:ext>
            </a:extLst>
          </p:cNvPr>
          <p:cNvSpPr txBox="1"/>
          <p:nvPr/>
        </p:nvSpPr>
        <p:spPr>
          <a:xfrm>
            <a:off x="4123555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Pedestrians and Cars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9DBFA-28BC-C95F-B2A5-A2235D8C3345}"/>
              </a:ext>
            </a:extLst>
          </p:cNvPr>
          <p:cNvSpPr txBox="1"/>
          <p:nvPr/>
        </p:nvSpPr>
        <p:spPr>
          <a:xfrm>
            <a:off x="7540242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Flowers and Plants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D5370-5BB3-E4A5-DA43-368BA749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965" y="4080200"/>
            <a:ext cx="3871473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24695" y="4065817"/>
            <a:ext cx="10968111" cy="182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 when your group reach 250 qualified images!</a:t>
            </a:r>
          </a:p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to your google drive and share to my account as well: potatodu1216@gmail.com</a:t>
            </a: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024695" y="1616840"/>
            <a:ext cx="10251782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Start!! Online First, Then Taking Pictures, Then Filtering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263845" y="1605680"/>
            <a:ext cx="10251782" cy="2414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Sharing:</a:t>
            </a:r>
          </a:p>
          <a:p>
            <a:pPr>
              <a:lnSpc>
                <a:spcPct val="120000"/>
              </a:lnSpc>
            </a:pP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images you have kept, what images you have phased out?</a:t>
            </a: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9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Bing Image Downloader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13511-F137-FDFD-F9BB-CF74AAD23B3D}"/>
              </a:ext>
            </a:extLst>
          </p:cNvPr>
          <p:cNvSpPr txBox="1"/>
          <p:nvPr/>
        </p:nvSpPr>
        <p:spPr>
          <a:xfrm>
            <a:off x="825501" y="10608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https://youtu.be/solASfMs89Q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3DD3B-C903-C2D3-D73E-C7D1BE4C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20" y="1821692"/>
            <a:ext cx="9674180" cy="40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/>
              <a:t>Help Classify Animals at Mountain Zebra National Park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1071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https://www.zooniverse.org/projects/meredithspalmer/snapshot-mountain-zebra/classify?reload=0&amp;workflow=11445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2A952-1BFC-217A-E2F6-C1B2B8611856}"/>
              </a:ext>
            </a:extLst>
          </p:cNvPr>
          <p:cNvSpPr txBox="1"/>
          <p:nvPr/>
        </p:nvSpPr>
        <p:spPr>
          <a:xfrm>
            <a:off x="914400" y="2047787"/>
            <a:ext cx="5734975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just"/>
            <a:r>
              <a:rPr lang="en-US" sz="1800" dirty="0"/>
              <a:t>Help Classify Animals at Mountain Zebra National Park</a:t>
            </a:r>
          </a:p>
          <a:p>
            <a:pPr algn="just"/>
            <a:r>
              <a:rPr lang="en-US" sz="1800" dirty="0"/>
              <a:t>Snapshot Safari has placed hundreds of hidden cameras across southern Africa, capturing millions of images of beautiful and rare animals. </a:t>
            </a:r>
          </a:p>
          <a:p>
            <a:pPr algn="just"/>
            <a:r>
              <a:rPr lang="en-US" sz="1800" dirty="0"/>
              <a:t>Students can help protect the endangered Cape Mountain Zebra by classifying the different animals in these images. You can read about the project 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 or click below to give it a try!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0215E-9246-DAA0-05AF-0C51D25A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82" y="2271893"/>
            <a:ext cx="5215081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Image preparation and </a:t>
            </a:r>
            <a:r>
              <a:rPr lang="en-US" sz="24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Group Presentation of the image set preparation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04" y="200025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71" y="1987501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Rules of Thumb: Pictures Filtering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1174507"/>
            <a:ext cx="10821880" cy="368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Assure one single object per image [Try image crop tool]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Object (No occlusion or obstruction or  partial body)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 (Sufficient Contrast)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Label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7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2052" name="Picture 4" descr="汽车">
            <a:extLst>
              <a:ext uri="{FF2B5EF4-FFF2-40B4-BE49-F238E27FC236}">
                <a16:creationId xmlns:a16="http://schemas.microsoft.com/office/drawing/2014/main" id="{00E59F04-54E6-A787-F929-2071EBA7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67" y="1617692"/>
            <a:ext cx="5462933" cy="30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7A43F-5AD8-C461-B356-0CCE7C0F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72" y="1695450"/>
            <a:ext cx="6181725" cy="3467100"/>
          </a:xfrm>
          <a:prstGeom prst="rect">
            <a:avLst/>
          </a:prstGeom>
        </p:spPr>
      </p:pic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mpty can of Coke">
            <a:extLst>
              <a:ext uri="{FF2B5EF4-FFF2-40B4-BE49-F238E27FC236}">
                <a16:creationId xmlns:a16="http://schemas.microsoft.com/office/drawing/2014/main" id="{0F26A809-FF45-CDC3-6D85-EE859BC5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36" y="1643135"/>
            <a:ext cx="6958818" cy="39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汽车">
            <a:extLst>
              <a:ext uri="{FF2B5EF4-FFF2-40B4-BE49-F238E27FC236}">
                <a16:creationId xmlns:a16="http://schemas.microsoft.com/office/drawing/2014/main" id="{5F154C32-D816-86BD-9BA9-56336970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59" y="1935625"/>
            <a:ext cx="5804534" cy="32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汽车">
            <a:extLst>
              <a:ext uri="{FF2B5EF4-FFF2-40B4-BE49-F238E27FC236}">
                <a16:creationId xmlns:a16="http://schemas.microsoft.com/office/drawing/2014/main" id="{22975B2A-D9C6-762A-B3AB-A4561992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67" y="1701164"/>
            <a:ext cx="6815015" cy="3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665</Words>
  <Application>Microsoft Office PowerPoint</Application>
  <PresentationFormat>Widescreen</PresentationFormat>
  <Paragraphs>120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ASTAR2020</vt:lpstr>
      <vt:lpstr>Office Theme</vt:lpstr>
      <vt:lpstr>How to Teach Computers to Recognize Things  S2: Dataset Preparation: Building our Perfect “Textbooks”</vt:lpstr>
      <vt:lpstr>Recap: Group Task Selection</vt:lpstr>
      <vt:lpstr>Agenda</vt:lpstr>
      <vt:lpstr>Rules of Thumb: Pictures Filtering</vt:lpstr>
      <vt:lpstr>Examples: Cars</vt:lpstr>
      <vt:lpstr>Examples: Cars</vt:lpstr>
      <vt:lpstr>Examples: Cars</vt:lpstr>
      <vt:lpstr>Examples: Cars</vt:lpstr>
      <vt:lpstr>Examples: Cars</vt:lpstr>
      <vt:lpstr>Examples: Cars and People</vt:lpstr>
      <vt:lpstr>Examples: Cars and People</vt:lpstr>
      <vt:lpstr>Examples: Cars and People</vt:lpstr>
      <vt:lpstr>Examples: Cars and People</vt:lpstr>
      <vt:lpstr>Examples: Recyclables</vt:lpstr>
      <vt:lpstr>Examples: Recyclables</vt:lpstr>
      <vt:lpstr>Examples: Recyclables</vt:lpstr>
      <vt:lpstr>Examples: Coins</vt:lpstr>
      <vt:lpstr>Examples: Coins</vt:lpstr>
      <vt:lpstr>Examples: Coins</vt:lpstr>
      <vt:lpstr>PowerPoint Presentation</vt:lpstr>
      <vt:lpstr>PowerPoint Presentation</vt:lpstr>
      <vt:lpstr>PowerPoint Presentation</vt:lpstr>
      <vt:lpstr>Extension: Bing Image Downloader</vt:lpstr>
      <vt:lpstr>Extension: Help Classify Animals at Mountain Zebra National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66</cp:revision>
  <dcterms:created xsi:type="dcterms:W3CDTF">2023-03-22T06:33:31Z</dcterms:created>
  <dcterms:modified xsi:type="dcterms:W3CDTF">2023-04-20T04:47:48Z</dcterms:modified>
</cp:coreProperties>
</file>